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0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7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pPr/>
              <a:t>13.03.2025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image" Target="../media/image39.png"/><Relationship Id="rId9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369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0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1450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6025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8645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0031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4774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428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6710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8954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970" y="113665"/>
            <a:ext cx="542925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Обновления в работе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6" y="1690687"/>
            <a:ext cx="10236819" cy="4921985"/>
          </a:xfrm>
          <a:ln w="38100"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Начиная с 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2024 г.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обработка заявлений о зачислении в образовательные организации будет происходить в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Обновленной версии электронного образования в Сервисе «Образовательный учет».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Работа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портале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 приёму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заявлений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ЕПГУ вестись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будет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Обучение по обработке заявок в обновленном ЭО РТ состоится 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22 марта в 12:00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CCA9599-01B3-45DF-8839-ACB9039FD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512" y="1796801"/>
            <a:ext cx="919195" cy="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D20F89-6945-4915-AD36-3A90F1614C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512" y="4248893"/>
            <a:ext cx="950755" cy="943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l="1929" t="3392" r="3255" b="5313"/>
          <a:stretch/>
        </p:blipFill>
        <p:spPr>
          <a:xfrm>
            <a:off x="9162400" y="3008048"/>
            <a:ext cx="2274849" cy="82519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8229600" y="3008048"/>
            <a:ext cx="932800" cy="412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3079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74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05" y="3055435"/>
            <a:ext cx="7725937" cy="1984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370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307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1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xmlns="" val="39740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676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297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130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305</Words>
  <Application>Microsoft Office PowerPoint</Application>
  <PresentationFormat>Произвольный</PresentationFormat>
  <Paragraphs>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Создание заявления о зачислении в 1-й класс в ОО в системе ЕПГУ</vt:lpstr>
      <vt:lpstr>Обновления в работе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Статусы заявлений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Пользователь Windows</cp:lastModifiedBy>
  <cp:revision>30</cp:revision>
  <dcterms:created xsi:type="dcterms:W3CDTF">2024-03-20T08:09:14Z</dcterms:created>
  <dcterms:modified xsi:type="dcterms:W3CDTF">2025-03-13T08:01:17Z</dcterms:modified>
</cp:coreProperties>
</file>